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Pool Noodle Javelins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</a:t>
            </a:r>
          </a:p>
          <a:p>
            <a:r>
              <a:rPr lang="en-US" dirty="0" smtClean="0"/>
              <a:t>How to Do a Paired T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8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55329"/>
            <a:ext cx="9601196" cy="3318936"/>
          </a:xfrm>
        </p:spPr>
        <p:txBody>
          <a:bodyPr/>
          <a:lstStyle/>
          <a:p>
            <a:r>
              <a:rPr lang="en-US" dirty="0" smtClean="0"/>
              <a:t>Pool Noodles</a:t>
            </a:r>
          </a:p>
          <a:p>
            <a:r>
              <a:rPr lang="en-US" dirty="0" smtClean="0"/>
              <a:t>Tape Measurer (50 m – it can be shorter.  Our longest throws on a windy day were over 30 meters)</a:t>
            </a:r>
          </a:p>
          <a:p>
            <a:r>
              <a:rPr lang="en-US" dirty="0" smtClean="0"/>
              <a:t>A place to throw – either outdoors or indoors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17" y="705326"/>
            <a:ext cx="2640305" cy="1673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889607"/>
            <a:ext cx="2120840" cy="14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class select a parameter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953747"/>
            <a:ext cx="9601196" cy="204094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Difference between throws With the Wind and Into the Wind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Difference between Overhand and Underhand Throws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Difference between  Dominant and Non-Dominant Hand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303" y="258441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examples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67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87" y="698406"/>
            <a:ext cx="3849869" cy="5466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8606" y="698406"/>
            <a:ext cx="5466939" cy="54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45231"/>
              </p:ext>
            </p:extLst>
          </p:nvPr>
        </p:nvGraphicFramePr>
        <p:xfrm>
          <a:off x="2032000" y="719666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the 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Into the 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7168"/>
              </p:ext>
            </p:extLst>
          </p:nvPr>
        </p:nvGraphicFramePr>
        <p:xfrm>
          <a:off x="6931025" y="4883150"/>
          <a:ext cx="1871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1025" y="4883150"/>
                        <a:ext cx="18716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94061"/>
              </p:ext>
            </p:extLst>
          </p:nvPr>
        </p:nvGraphicFramePr>
        <p:xfrm>
          <a:off x="6902911" y="5365750"/>
          <a:ext cx="1899777" cy="52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2911" y="5365750"/>
                        <a:ext cx="1899777" cy="52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87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/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Paired Data :  Each individual makes two types of throws</a:t>
            </a:r>
          </a:p>
          <a:p>
            <a:r>
              <a:rPr lang="en-US" dirty="0" smtClean="0"/>
              <a:t>Independence : The throws of one individual should be independent of the others</a:t>
            </a:r>
          </a:p>
          <a:p>
            <a:r>
              <a:rPr lang="en-US" dirty="0" smtClean="0"/>
              <a:t>Randomization :  Each individual must randomly pick (ex. flipping a coin) to determine which throw to make first</a:t>
            </a:r>
          </a:p>
          <a:p>
            <a:r>
              <a:rPr lang="en-US" dirty="0" smtClean="0"/>
              <a:t>Nearly Normal Condition :  shown on next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9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" y="1872748"/>
            <a:ext cx="4293770" cy="309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5230" y="970057"/>
            <a:ext cx="627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Nearly Normal Condition: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37881" y="5357004"/>
            <a:ext cx="8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boxplot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44" y="1719359"/>
            <a:ext cx="4610100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004" y="5541670"/>
            <a:ext cx="233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probability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0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59170"/>
              </p:ext>
            </p:extLst>
          </p:nvPr>
        </p:nvGraphicFramePr>
        <p:xfrm>
          <a:off x="5072842" y="1763353"/>
          <a:ext cx="5052871" cy="408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1917360" imgH="1549080" progId="Equation.DSMT4">
                  <p:embed/>
                </p:oleObj>
              </mc:Choice>
              <mc:Fallback>
                <p:oleObj name="Equation" r:id="rId3" imgW="191736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2842" y="1763353"/>
                        <a:ext cx="5052871" cy="408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19147"/>
              </p:ext>
            </p:extLst>
          </p:nvPr>
        </p:nvGraphicFramePr>
        <p:xfrm>
          <a:off x="1661304" y="2119792"/>
          <a:ext cx="1986250" cy="108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1304" y="2119792"/>
                        <a:ext cx="1986250" cy="108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1" y="902315"/>
            <a:ext cx="843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calculations for a 95% confidence interval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222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1113" y="1509622"/>
            <a:ext cx="4380781" cy="4380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2841" y="1311215"/>
            <a:ext cx="4639574" cy="46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03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188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Gothic Std B</vt:lpstr>
      <vt:lpstr>Arial</vt:lpstr>
      <vt:lpstr>Garamond</vt:lpstr>
      <vt:lpstr>Organic</vt:lpstr>
      <vt:lpstr>MathType 6.0 Equation</vt:lpstr>
      <vt:lpstr>Pool Noodle Javelins</vt:lpstr>
      <vt:lpstr>Things you need</vt:lpstr>
      <vt:lpstr>Have class select a parameter of interest</vt:lpstr>
      <vt:lpstr>PowerPoint Presentation</vt:lpstr>
      <vt:lpstr>PowerPoint Presentation</vt:lpstr>
      <vt:lpstr>Assumptions / Conditions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 Noodle Javelins</dc:title>
  <dc:creator>Randal Blackwood</dc:creator>
  <cp:lastModifiedBy>Randal Blackwood</cp:lastModifiedBy>
  <cp:revision>9</cp:revision>
  <dcterms:created xsi:type="dcterms:W3CDTF">2016-06-01T12:40:17Z</dcterms:created>
  <dcterms:modified xsi:type="dcterms:W3CDTF">2016-06-01T13:54:39Z</dcterms:modified>
</cp:coreProperties>
</file>