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48246"/>
            <a:ext cx="8915399" cy="3229136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How </a:t>
            </a:r>
            <a:r>
              <a:rPr lang="en-US" sz="6600" b="1" dirty="0" smtClean="0">
                <a:solidFill>
                  <a:srgbClr val="00B050"/>
                </a:solidFill>
              </a:rPr>
              <a:t>n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6600" dirty="0" smtClean="0"/>
              <a:t>≥10 Became</a:t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00B050"/>
                </a:solidFill>
              </a:rPr>
              <a:t>no</a:t>
            </a:r>
            <a:r>
              <a:rPr lang="en-US" sz="6600" dirty="0" smtClean="0"/>
              <a:t> 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problem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For My Classes!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AP STATISTICS BEST PRATICES NIGHT, 2016</a:t>
            </a:r>
          </a:p>
          <a:p>
            <a:r>
              <a:rPr lang="en-US" sz="2400" b="1" dirty="0" smtClean="0"/>
              <a:t>BOB LOCHEL, HATBORO-HORSHAM HIGH </a:t>
            </a:r>
            <a:r>
              <a:rPr lang="en-US" sz="2400" b="1" dirty="0" smtClean="0"/>
              <a:t>SCHOOL, PA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53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998027"/>
            <a:ext cx="8915400" cy="101354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WORKING 24/7/365 TO RID OF THE WORLD OF “BALD” ANSWERS!</a:t>
            </a:r>
            <a:endParaRPr lang="en-US" sz="3200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2659" r="6432" b="34556"/>
          <a:stretch/>
        </p:blipFill>
        <p:spPr>
          <a:xfrm>
            <a:off x="3711432" y="1787236"/>
            <a:ext cx="8084127" cy="2192482"/>
          </a:xfrm>
        </p:spPr>
      </p:pic>
      <p:pic>
        <p:nvPicPr>
          <p:cNvPr id="1026" name="Picture 2" descr="https://thegameto.files.wordpress.com/2012/02/crying-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778341"/>
            <a:ext cx="2982480" cy="32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599"/>
            <a:ext cx="8915400" cy="142355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IMPOSSIBLE DREAM? </a:t>
            </a:r>
            <a:br>
              <a:rPr lang="en-US" sz="3200" b="1" dirty="0" smtClean="0"/>
            </a:br>
            <a:r>
              <a:rPr lang="en-US" sz="3200" b="1" dirty="0" smtClean="0"/>
              <a:t>RID THE AP STATS WORLD OF “NAKED” CONDITIONS! </a:t>
            </a:r>
            <a:endParaRPr lang="en-US" sz="32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5213021" y="1663665"/>
            <a:ext cx="6125337" cy="2648562"/>
          </a:xfrm>
        </p:spPr>
      </p:pic>
      <p:pic>
        <p:nvPicPr>
          <p:cNvPr id="2050" name="Picture 2" descr="https://themetssiahdotcom.files.wordpress.com/2016/03/img_2872.jpeg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9" y="1257083"/>
            <a:ext cx="4073525" cy="305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 OF BINOMIAL UNIT…</a:t>
            </a:r>
            <a:br>
              <a:rPr lang="en-US" b="1" dirty="0" smtClean="0"/>
            </a:br>
            <a:r>
              <a:rPr lang="en-US" b="1" dirty="0" smtClean="0"/>
              <a:t>DESMOS TO THE RESCUE!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31" y="2131265"/>
            <a:ext cx="4246369" cy="4246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128931"/>
            <a:ext cx="3272271" cy="4266478"/>
          </a:xfrm>
          <a:prstGeom prst="rect">
            <a:avLst/>
          </a:prstGeom>
        </p:spPr>
      </p:pic>
      <p:pic>
        <p:nvPicPr>
          <p:cNvPr id="4098" name="Picture 2" descr="https://s3.amazonaws.com/desmos/img/calc_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0590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CROWDSOURCE THIS PUPPY!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018" y="1662545"/>
            <a:ext cx="7159337" cy="42486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Name 2 </a:t>
            </a:r>
            <a:r>
              <a:rPr lang="en-US" sz="2800" b="1" dirty="0" err="1" smtClean="0">
                <a:solidFill>
                  <a:srgbClr val="00B050"/>
                </a:solidFill>
              </a:rPr>
              <a:t>n,p</a:t>
            </a:r>
            <a:r>
              <a:rPr lang="en-US" sz="2800" b="1" dirty="0" smtClean="0">
                <a:solidFill>
                  <a:srgbClr val="00B050"/>
                </a:solidFill>
              </a:rPr>
              <a:t> pairs which lead to an approximately normal shape.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Name 2 </a:t>
            </a:r>
            <a:r>
              <a:rPr lang="en-US" sz="2800" b="1" dirty="0" err="1" smtClean="0">
                <a:solidFill>
                  <a:srgbClr val="FF0000"/>
                </a:solidFill>
              </a:rPr>
              <a:t>n,p</a:t>
            </a:r>
            <a:r>
              <a:rPr lang="en-US" sz="2800" b="1" dirty="0" smtClean="0">
                <a:solidFill>
                  <a:srgbClr val="FF0000"/>
                </a:solidFill>
              </a:rPr>
              <a:t> pairs which lead to a shape which is clearly NOT approximately normal.</a:t>
            </a:r>
          </a:p>
          <a:p>
            <a:r>
              <a:rPr lang="en-US" sz="2800" b="1" dirty="0" smtClean="0">
                <a:solidFill>
                  <a:srgbClr val="FB9B3B"/>
                </a:solidFill>
              </a:rPr>
              <a:t>Name 2 </a:t>
            </a:r>
            <a:r>
              <a:rPr lang="en-US" sz="2800" b="1" dirty="0" err="1" smtClean="0">
                <a:solidFill>
                  <a:srgbClr val="FB9B3B"/>
                </a:solidFill>
              </a:rPr>
              <a:t>n,p</a:t>
            </a:r>
            <a:r>
              <a:rPr lang="en-US" sz="2800" b="1" dirty="0" smtClean="0">
                <a:solidFill>
                  <a:srgbClr val="FB9B3B"/>
                </a:solidFill>
              </a:rPr>
              <a:t> pairs which seem to be on the cusp of normality.</a:t>
            </a:r>
            <a:endParaRPr lang="en-US" sz="2800" b="1" dirty="0">
              <a:solidFill>
                <a:srgbClr val="FB9B3B"/>
              </a:solidFill>
            </a:endParaRPr>
          </a:p>
        </p:txBody>
      </p:sp>
      <p:pic>
        <p:nvPicPr>
          <p:cNvPr id="3074" name="Picture 2" descr="https://s-media-cache-ak0.pinimg.com/236x/94/91/af/9491afc50576bbf77ac512de970161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55" y="3449782"/>
            <a:ext cx="3154913" cy="315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037776"/>
            <a:ext cx="7887639" cy="482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JOLLY RANCHERS + TEENAGERS =</a:t>
            </a:r>
            <a:br>
              <a:rPr lang="en-US" b="1" dirty="0" smtClean="0"/>
            </a:br>
            <a:r>
              <a:rPr lang="en-US" b="1" dirty="0" smtClean="0"/>
              <a:t>DATA ENTRY SPECIALISTS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799" y="2036970"/>
            <a:ext cx="7868052" cy="4821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12" y="2040154"/>
            <a:ext cx="7868052" cy="48178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3042"/>
            <a:ext cx="8915400" cy="5795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do we notice? What do we wonder?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75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WILL THEY MAKE THE CONNECTION?</a:t>
            </a:r>
            <a:endParaRPr lang="en-US" b="1" dirty="0"/>
          </a:p>
        </p:txBody>
      </p:sp>
      <p:pic>
        <p:nvPicPr>
          <p:cNvPr id="1026" name="Picture 2" descr="https://pbs.twimg.com/media/CgCoTjuXIAEnIg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23176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08612" y="2347622"/>
            <a:ext cx="6096000" cy="3981383"/>
            <a:chOff x="5408612" y="2347622"/>
            <a:chExt cx="6096000" cy="3981383"/>
          </a:xfrm>
        </p:grpSpPr>
        <p:pic>
          <p:nvPicPr>
            <p:cNvPr id="1030" name="Picture 6" descr="https://theboeskool.files.wordpress.com/2016/04/640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612" y="2900004"/>
              <a:ext cx="6096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Callout 3"/>
            <p:cNvSpPr/>
            <p:nvPr/>
          </p:nvSpPr>
          <p:spPr>
            <a:xfrm>
              <a:off x="8456612" y="2347622"/>
              <a:ext cx="2807594" cy="756186"/>
            </a:xfrm>
            <a:prstGeom prst="wedgeEllipseCallout">
              <a:avLst>
                <a:gd name="adj1" fmla="val -44686"/>
                <a:gd name="adj2" fmla="val 7612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</a:rPr>
                <a:t>np&gt;10!!!!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87" y="1264555"/>
            <a:ext cx="9039225" cy="557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387" y="1238250"/>
            <a:ext cx="90963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49" y="1125608"/>
            <a:ext cx="11447710" cy="1035701"/>
          </a:xfrm>
          <a:prstGeom prst="rect">
            <a:avLst/>
          </a:prstGeom>
        </p:spPr>
      </p:pic>
      <p:pic>
        <p:nvPicPr>
          <p:cNvPr id="2050" name="Picture 2" descr="https://media.giphy.com/media/P3WGjmL1QFGA8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00" y="2161309"/>
            <a:ext cx="6192265" cy="4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DESMOS STATS AWESOMENESS!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68" y="2133600"/>
            <a:ext cx="5254580" cy="377762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That pesky r-squared thing</a:t>
            </a:r>
          </a:p>
          <a:p>
            <a:r>
              <a:rPr lang="en-US" sz="3200" b="1" dirty="0" smtClean="0"/>
              <a:t>The mean-mean point</a:t>
            </a:r>
          </a:p>
          <a:p>
            <a:r>
              <a:rPr lang="en-US" sz="3200" b="1" dirty="0" smtClean="0"/>
              <a:t>Mathcoachblog.com</a:t>
            </a:r>
          </a:p>
          <a:p>
            <a:r>
              <a:rPr lang="en-US" sz="3200" b="1" dirty="0" smtClean="0"/>
              <a:t>Meet me in the social lounge later for Des-chat!</a:t>
            </a:r>
            <a:endParaRPr lang="en-US" sz="3200" b="1" dirty="0"/>
          </a:p>
        </p:txBody>
      </p:sp>
      <p:pic>
        <p:nvPicPr>
          <p:cNvPr id="3074" name="Picture 2" descr="https://mathcoachblog.files.wordpress.com/2015/08/rsq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1407663"/>
            <a:ext cx="3867440" cy="26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athcoachblog.files.wordpress.com/2015/08/rsq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4230405"/>
            <a:ext cx="3867440" cy="24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135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How np≥10 Became no problem For My Classes!</vt:lpstr>
      <vt:lpstr>WORKING 24/7/365 TO RID OF THE WORLD OF “BALD” ANSWERS!</vt:lpstr>
      <vt:lpstr>THE IMPOSSIBLE DREAM?  RID THE AP STATS WORLD OF “NAKED” CONDITIONS! </vt:lpstr>
      <vt:lpstr>END OF BINOMIAL UNIT… DESMOS TO THE RESCUE!</vt:lpstr>
      <vt:lpstr>LET’S CROWDSOURCE THIS PUPPY!</vt:lpstr>
      <vt:lpstr>JOLLY RANCHERS + TEENAGERS = DATA ENTRY SPECIALISTS</vt:lpstr>
      <vt:lpstr>WILL THEY MAKE THE CONNECTION?</vt:lpstr>
      <vt:lpstr>PowerPoint Presentation</vt:lpstr>
      <vt:lpstr>MORE DESMOS STATS AWESOMENESS!</vt:lpstr>
    </vt:vector>
  </TitlesOfParts>
  <Company>Hatboro-Horsham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np≥10 Became no problem For My Classes!</dc:title>
  <dc:creator>Lochel, Robert</dc:creator>
  <cp:lastModifiedBy>Bob Lochel</cp:lastModifiedBy>
  <cp:revision>11</cp:revision>
  <dcterms:created xsi:type="dcterms:W3CDTF">2016-05-19T17:56:00Z</dcterms:created>
  <dcterms:modified xsi:type="dcterms:W3CDTF">2016-05-24T23:02:36Z</dcterms:modified>
</cp:coreProperties>
</file>