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7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51D9"/>
    <a:srgbClr val="A218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6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27892-1A75-AB46-90EE-0EDF4B9D23E9}" type="datetimeFigureOut">
              <a:rPr lang="en-US" smtClean="0"/>
              <a:t>6/4/15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A6AEA-4D56-C748-B530-D5AE467B5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69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C8B90-BD82-41BC-AA9A-9F7AB4C776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67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C8B90-BD82-41BC-AA9A-9F7AB4C776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22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C8B90-BD82-41BC-AA9A-9F7AB4C776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22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C8B90-BD82-41BC-AA9A-9F7AB4C776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67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879C-31EC-AC45-8BC8-0E30A301FA13}" type="datetimeFigureOut">
              <a:rPr lang="en-US" smtClean="0"/>
              <a:t>6/4/15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AAFC-DEBE-5744-BCCA-7CEBFEE99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879C-31EC-AC45-8BC8-0E30A301FA13}" type="datetimeFigureOut">
              <a:rPr lang="en-US" smtClean="0"/>
              <a:t>6/4/15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AAFC-DEBE-5744-BCCA-7CEBFEE99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879C-31EC-AC45-8BC8-0E30A301FA13}" type="datetimeFigureOut">
              <a:rPr lang="en-US" smtClean="0"/>
              <a:t>6/4/15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AAFC-DEBE-5744-BCCA-7CEBFEE99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879C-31EC-AC45-8BC8-0E30A301FA13}" type="datetimeFigureOut">
              <a:rPr lang="en-US" smtClean="0"/>
              <a:t>6/4/15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AAFC-DEBE-5744-BCCA-7CEBFEE99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879C-31EC-AC45-8BC8-0E30A301FA13}" type="datetimeFigureOut">
              <a:rPr lang="en-US" smtClean="0"/>
              <a:t>6/4/15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AAFC-DEBE-5744-BCCA-7CEBFEE99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879C-31EC-AC45-8BC8-0E30A301FA13}" type="datetimeFigureOut">
              <a:rPr lang="en-US" smtClean="0"/>
              <a:t>6/4/15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AAFC-DEBE-5744-BCCA-7CEBFEE99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879C-31EC-AC45-8BC8-0E30A301FA13}" type="datetimeFigureOut">
              <a:rPr lang="en-US" smtClean="0"/>
              <a:t>6/4/15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AAFC-DEBE-5744-BCCA-7CEBFEE99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879C-31EC-AC45-8BC8-0E30A301FA13}" type="datetimeFigureOut">
              <a:rPr lang="en-US" smtClean="0"/>
              <a:t>6/4/15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AAFC-DEBE-5744-BCCA-7CEBFEE99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879C-31EC-AC45-8BC8-0E30A301FA13}" type="datetimeFigureOut">
              <a:rPr lang="en-US" smtClean="0"/>
              <a:t>6/4/15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AAFC-DEBE-5744-BCCA-7CEBFEE99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879C-31EC-AC45-8BC8-0E30A301FA13}" type="datetimeFigureOut">
              <a:rPr lang="en-US" smtClean="0"/>
              <a:t>6/4/15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AAFC-DEBE-5744-BCCA-7CEBFEE99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879C-31EC-AC45-8BC8-0E30A301FA13}" type="datetimeFigureOut">
              <a:rPr lang="en-US" smtClean="0"/>
              <a:t>6/4/15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AAFC-DEBE-5744-BCCA-7CEBFEE99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C879C-31EC-AC45-8BC8-0E30A301FA13}" type="datetimeFigureOut">
              <a:rPr lang="en-US" smtClean="0"/>
              <a:t>6/4/15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CAAFC-DEBE-5744-BCCA-7CEBFEE9970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1.jpeg"/><Relationship Id="rId5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381000"/>
            <a:ext cx="7406640" cy="91768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Intro </a:t>
            </a:r>
            <a:r>
              <a:rPr lang="en-US" sz="2800" dirty="0"/>
              <a:t>to </a:t>
            </a:r>
            <a:r>
              <a:rPr lang="en-US" sz="2800" dirty="0" smtClean="0"/>
              <a:t>Experimental Design </a:t>
            </a:r>
            <a:endParaRPr lang="en-US" sz="28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47800" y="1600200"/>
            <a:ext cx="7406640" cy="816936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Which is the better putter?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5D252-C0AA-4E13-A73F-93651DFDA83E}" type="slidenum">
              <a:rPr lang="en-US" smtClean="0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1</a:t>
            </a:fld>
            <a:endParaRPr 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pic>
        <p:nvPicPr>
          <p:cNvPr id="6" name="Picture 5" descr="40204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124200"/>
            <a:ext cx="2063858" cy="2029460"/>
          </a:xfrm>
          <a:prstGeom prst="rect">
            <a:avLst/>
          </a:prstGeom>
        </p:spPr>
      </p:pic>
      <p:pic>
        <p:nvPicPr>
          <p:cNvPr id="8" name="Picture 7" descr="golf-putters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124200"/>
            <a:ext cx="1422400" cy="166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769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How would you decide </a:t>
            </a:r>
            <a:br>
              <a:rPr lang="en-US" sz="3600" dirty="0" smtClean="0"/>
            </a:br>
            <a:r>
              <a:rPr lang="en-US" sz="3600" dirty="0" smtClean="0"/>
              <a:t>which putter is better?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800" dirty="0" smtClean="0"/>
              <a:t>Control</a:t>
            </a:r>
          </a:p>
          <a:p>
            <a:pPr lvl="1"/>
            <a:r>
              <a:rPr lang="en-US" sz="4800" dirty="0" smtClean="0"/>
              <a:t>Same distance</a:t>
            </a:r>
          </a:p>
          <a:p>
            <a:pPr lvl="1"/>
            <a:r>
              <a:rPr lang="en-US" sz="4800" dirty="0" smtClean="0"/>
              <a:t>Same ball</a:t>
            </a:r>
          </a:p>
          <a:p>
            <a:pPr lvl="1"/>
            <a:r>
              <a:rPr lang="en-US" sz="4800" dirty="0" smtClean="0"/>
              <a:t>Same terrain</a:t>
            </a:r>
            <a:endParaRPr lang="en-US" sz="4800" dirty="0"/>
          </a:p>
          <a:p>
            <a:r>
              <a:rPr lang="en-US" sz="4800" dirty="0"/>
              <a:t>Replication</a:t>
            </a:r>
          </a:p>
          <a:p>
            <a:pPr lvl="1"/>
            <a:r>
              <a:rPr lang="en-US" sz="4800" dirty="0"/>
              <a:t>10 balls, 100 balls, </a:t>
            </a:r>
            <a:r>
              <a:rPr lang="en-US" sz="4800" dirty="0" err="1"/>
              <a:t>etc</a:t>
            </a:r>
            <a:endParaRPr lang="en-US" sz="4800" dirty="0"/>
          </a:p>
          <a:p>
            <a:r>
              <a:rPr lang="en-US" sz="4800" dirty="0" smtClean="0"/>
              <a:t>Randomization </a:t>
            </a:r>
            <a:endParaRPr lang="en-US" sz="4800" dirty="0"/>
          </a:p>
          <a:p>
            <a:pPr lvl="1"/>
            <a:r>
              <a:rPr lang="en-US" sz="4800" dirty="0" smtClean="0"/>
              <a:t>“maybe your arms will get tired</a:t>
            </a:r>
            <a:r>
              <a:rPr lang="en-US" sz="4800" dirty="0" smtClean="0"/>
              <a:t>”</a:t>
            </a:r>
            <a:endParaRPr lang="en-US" sz="4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5D252-C0AA-4E13-A73F-93651DFDA83E}" type="slidenum">
              <a:rPr lang="en-US" smtClean="0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2</a:t>
            </a:fld>
            <a:endParaRPr 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127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How would you decide </a:t>
            </a:r>
            <a:br>
              <a:rPr lang="en-US" sz="3600" dirty="0" smtClean="0"/>
            </a:br>
            <a:r>
              <a:rPr lang="en-US" sz="3600" dirty="0" smtClean="0"/>
              <a:t>which putter is better?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4800" dirty="0" smtClean="0"/>
              <a:t>Confounding</a:t>
            </a:r>
          </a:p>
          <a:p>
            <a:pPr lvl="1"/>
            <a:r>
              <a:rPr lang="en-US" sz="4800" dirty="0" smtClean="0"/>
              <a:t>“test one variable at a time. If you have a lot of things changing </a:t>
            </a:r>
          </a:p>
          <a:p>
            <a:pPr marL="457200" lvl="1" indent="0">
              <a:buNone/>
            </a:pPr>
            <a:r>
              <a:rPr lang="en-US" sz="4800" dirty="0" smtClean="0"/>
              <a:t>               you don’t know which one is responsible for missed/made putts”</a:t>
            </a:r>
          </a:p>
          <a:p>
            <a:r>
              <a:rPr lang="en-US" sz="4800" dirty="0" smtClean="0"/>
              <a:t>Blocking</a:t>
            </a:r>
          </a:p>
          <a:p>
            <a:pPr lvl="1"/>
            <a:r>
              <a:rPr lang="en-US" sz="4400" dirty="0" smtClean="0"/>
              <a:t>Short putts </a:t>
            </a:r>
            <a:r>
              <a:rPr lang="en-US" sz="4400" dirty="0" err="1" smtClean="0"/>
              <a:t>vs</a:t>
            </a:r>
            <a:r>
              <a:rPr lang="en-US" sz="4400" dirty="0" smtClean="0"/>
              <a:t> long putts</a:t>
            </a:r>
            <a:endParaRPr lang="en-US" sz="4400" dirty="0" smtClean="0"/>
          </a:p>
          <a:p>
            <a:r>
              <a:rPr lang="en-US" sz="4800" dirty="0" smtClean="0"/>
              <a:t>Scope of Inference</a:t>
            </a:r>
          </a:p>
          <a:p>
            <a:pPr lvl="1"/>
            <a:r>
              <a:rPr lang="en-US" sz="4800" dirty="0" smtClean="0"/>
              <a:t>“Is it just for one person?”</a:t>
            </a:r>
          </a:p>
          <a:p>
            <a:r>
              <a:rPr lang="en-US" sz="4800" dirty="0" smtClean="0"/>
              <a:t>Response Variable</a:t>
            </a:r>
          </a:p>
          <a:p>
            <a:pPr lvl="1"/>
            <a:r>
              <a:rPr lang="en-US" sz="4800" dirty="0" smtClean="0"/>
              <a:t>% of putts made (proportions)</a:t>
            </a:r>
          </a:p>
          <a:p>
            <a:pPr lvl="1"/>
            <a:r>
              <a:rPr lang="en-US" sz="4800" dirty="0" smtClean="0"/>
              <a:t>Distance of each putt to the hole (means)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5D252-C0AA-4E13-A73F-93651DFDA83E}" type="slidenum">
              <a:rPr lang="en-US" smtClean="0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3</a:t>
            </a:fld>
            <a:endParaRPr 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826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381000"/>
            <a:ext cx="7406640" cy="91768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At the end of the Inference Unit</a:t>
            </a:r>
            <a:endParaRPr lang="en-US" sz="28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47800" y="1600200"/>
            <a:ext cx="7406640" cy="816936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Which is the better putter?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5D252-C0AA-4E13-A73F-93651DFDA83E}" type="slidenum">
              <a:rPr lang="en-US" smtClean="0">
                <a:solidFill>
                  <a:srgbClr val="C9C2D1">
                    <a:shade val="50000"/>
                    <a:satMod val="200000"/>
                  </a:srgbClr>
                </a:solidFill>
              </a:rPr>
              <a:pPr/>
              <a:t>4</a:t>
            </a:fld>
            <a:endParaRPr lang="en-US">
              <a:solidFill>
                <a:srgbClr val="C9C2D1">
                  <a:shade val="50000"/>
                  <a:satMod val="200000"/>
                </a:srgbClr>
              </a:solidFill>
            </a:endParaRPr>
          </a:p>
        </p:txBody>
      </p:sp>
      <p:pic>
        <p:nvPicPr>
          <p:cNvPr id="3" name="Picture 2" descr="taylormade_rossa_core_classics_putters_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4572000"/>
            <a:ext cx="1581531" cy="1600200"/>
          </a:xfrm>
          <a:prstGeom prst="rect">
            <a:avLst/>
          </a:prstGeom>
        </p:spPr>
      </p:pic>
      <p:pic>
        <p:nvPicPr>
          <p:cNvPr id="6" name="Picture 5" descr="40204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124200"/>
            <a:ext cx="2063858" cy="2029460"/>
          </a:xfrm>
          <a:prstGeom prst="rect">
            <a:avLst/>
          </a:prstGeom>
        </p:spPr>
      </p:pic>
      <p:pic>
        <p:nvPicPr>
          <p:cNvPr id="8" name="Picture 7" descr="golf-putters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501" y="3124200"/>
            <a:ext cx="1422400" cy="166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98</TotalTime>
  <Words>131</Words>
  <Application>Microsoft Macintosh PowerPoint</Application>
  <PresentationFormat>On-screen Show (4:3)</PresentationFormat>
  <Paragraphs>32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Twilight</vt:lpstr>
      <vt:lpstr>Intro to Experimental Design </vt:lpstr>
      <vt:lpstr>How would you decide  which putter is better?</vt:lpstr>
      <vt:lpstr>How would you decide  which putter is better?</vt:lpstr>
      <vt:lpstr>At the end of the Inference Unit</vt:lpstr>
    </vt:vector>
  </TitlesOfParts>
  <Company>Gonzaga College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Design Through Sports</dc:title>
  <dc:creator>Paul Buckley</dc:creator>
  <cp:lastModifiedBy>Paul Buckley</cp:lastModifiedBy>
  <cp:revision>7</cp:revision>
  <dcterms:created xsi:type="dcterms:W3CDTF">2015-06-04T02:40:49Z</dcterms:created>
  <dcterms:modified xsi:type="dcterms:W3CDTF">2015-06-04T17:58:52Z</dcterms:modified>
</cp:coreProperties>
</file>