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5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6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7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9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4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95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3" y="705556"/>
            <a:ext cx="61806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/>
              <a:t>Crowdsource</a:t>
            </a:r>
            <a:r>
              <a:rPr lang="en-US" sz="4000" b="1" dirty="0" smtClean="0"/>
              <a:t> </a:t>
            </a:r>
            <a:r>
              <a:rPr lang="en-US" sz="4000" b="1" dirty="0"/>
              <a:t>Your Review</a:t>
            </a:r>
            <a:br>
              <a:rPr lang="en-US" sz="4000" b="1" dirty="0"/>
            </a:br>
            <a:r>
              <a:rPr lang="en-US" sz="4000" b="1" dirty="0"/>
              <a:t>AP Statistics Reading 2016</a:t>
            </a:r>
            <a:br>
              <a:rPr lang="en-US" sz="4000" b="1" dirty="0"/>
            </a:br>
            <a:r>
              <a:rPr lang="en-US" sz="4000" b="1" dirty="0"/>
              <a:t>Best Practices Night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Leigh Nataro</a:t>
            </a:r>
          </a:p>
          <a:p>
            <a:r>
              <a:rPr lang="en-US" sz="4000" b="1" dirty="0"/>
              <a:t>Moravian Academy</a:t>
            </a:r>
            <a:br>
              <a:rPr lang="en-US" sz="4000" b="1" dirty="0"/>
            </a:br>
            <a:r>
              <a:rPr lang="en-US" sz="4000" b="1" dirty="0" err="1" smtClean="0"/>
              <a:t>lnataro@mamail.net</a:t>
            </a:r>
            <a:endParaRPr lang="en-US" sz="4000" b="1" dirty="0" smtClean="0"/>
          </a:p>
          <a:p>
            <a:r>
              <a:rPr lang="en-US" sz="4000" b="1" dirty="0" smtClean="0"/>
              <a:t>@mathteacher24</a:t>
            </a:r>
            <a:endParaRPr lang="en-US" sz="4000" dirty="0"/>
          </a:p>
        </p:txBody>
      </p:sp>
      <p:pic>
        <p:nvPicPr>
          <p:cNvPr id="4" name="Picture 3" descr="Screen Shot 2016-06-01 at 10.12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221" y="2916596"/>
            <a:ext cx="2370667" cy="315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05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3" y="705556"/>
            <a:ext cx="61806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/>
              <a:t>Crowdsource</a:t>
            </a:r>
            <a:r>
              <a:rPr lang="en-US" sz="4000" b="1" dirty="0" smtClean="0"/>
              <a:t> </a:t>
            </a:r>
            <a:r>
              <a:rPr lang="en-US" sz="4000" b="1" dirty="0"/>
              <a:t>Your Review</a:t>
            </a:r>
            <a:br>
              <a:rPr lang="en-US" sz="4000" b="1" dirty="0"/>
            </a:br>
            <a:r>
              <a:rPr lang="en-US" sz="4000" b="1" dirty="0"/>
              <a:t>AP Statistics Reading 2016</a:t>
            </a:r>
            <a:br>
              <a:rPr lang="en-US" sz="4000" b="1" dirty="0"/>
            </a:br>
            <a:r>
              <a:rPr lang="en-US" sz="4000" b="1" dirty="0"/>
              <a:t>Best Practices Night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Leigh Nataro</a:t>
            </a:r>
          </a:p>
          <a:p>
            <a:r>
              <a:rPr lang="en-US" sz="4000" b="1" dirty="0"/>
              <a:t>Moravian Academy</a:t>
            </a:r>
            <a:br>
              <a:rPr lang="en-US" sz="4000" b="1" dirty="0"/>
            </a:br>
            <a:r>
              <a:rPr lang="en-US" sz="4000" b="1" dirty="0" err="1" smtClean="0"/>
              <a:t>lnataro@mamail.net</a:t>
            </a:r>
            <a:endParaRPr lang="en-US" sz="4000" b="1" dirty="0" smtClean="0"/>
          </a:p>
          <a:p>
            <a:r>
              <a:rPr lang="en-US" sz="4000" b="1" dirty="0" smtClean="0"/>
              <a:t>@mathteacher24</a:t>
            </a:r>
            <a:endParaRPr lang="en-US" sz="4000" dirty="0"/>
          </a:p>
        </p:txBody>
      </p:sp>
      <p:pic>
        <p:nvPicPr>
          <p:cNvPr id="4" name="Picture 3" descr="Screen Shot 2016-06-01 at 10.12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221" y="2916596"/>
            <a:ext cx="2370667" cy="315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7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9785" y="1239164"/>
            <a:ext cx="73375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Crowdsourcing: Process of Getting </a:t>
            </a:r>
          </a:p>
          <a:p>
            <a:pPr algn="ctr"/>
            <a:r>
              <a:rPr lang="en-US" sz="4000" dirty="0" smtClean="0"/>
              <a:t>Work from a Crowd of People</a:t>
            </a:r>
            <a:endParaRPr lang="en-US" sz="4000" dirty="0"/>
          </a:p>
        </p:txBody>
      </p:sp>
      <p:pic>
        <p:nvPicPr>
          <p:cNvPr id="4" name="Picture 3" descr="Screen Shot 2016-06-01 at 10.31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8214"/>
            <a:ext cx="9144000" cy="257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8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6-01 at 10.33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9" y="941263"/>
            <a:ext cx="2514600" cy="208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6740" y="1641893"/>
            <a:ext cx="54198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Company has a problem.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4129" y="4244138"/>
            <a:ext cx="8194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Nataro has a problem. </a:t>
            </a:r>
          </a:p>
          <a:p>
            <a:pPr algn="ctr"/>
            <a:r>
              <a:rPr lang="en-US" sz="4000" dirty="0" smtClean="0"/>
              <a:t>Many students are absent on days leading up to the exam.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217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6740" y="1641893"/>
            <a:ext cx="5419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Company broadcasts the problem online.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4129" y="4244138"/>
            <a:ext cx="8194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Nataro broadcasts some problems online via </a:t>
            </a:r>
            <a:r>
              <a:rPr lang="en-US" sz="4000" dirty="0" err="1" smtClean="0"/>
              <a:t>google</a:t>
            </a:r>
            <a:r>
              <a:rPr lang="en-US" sz="4000" dirty="0" smtClean="0"/>
              <a:t> docs. </a:t>
            </a:r>
          </a:p>
        </p:txBody>
      </p:sp>
      <p:pic>
        <p:nvPicPr>
          <p:cNvPr id="5" name="Picture 4" descr="Screen Shot 2016-06-01 at 10.39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0" y="1114438"/>
            <a:ext cx="19939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5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6740" y="1641893"/>
            <a:ext cx="5419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online “crowd” submits solutions.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4129" y="4244138"/>
            <a:ext cx="8194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</a:t>
            </a:r>
            <a:r>
              <a:rPr lang="en-US" sz="4000" dirty="0" err="1" smtClean="0"/>
              <a:t>Nataro’s</a:t>
            </a:r>
            <a:r>
              <a:rPr lang="en-US" sz="4000" dirty="0" smtClean="0"/>
              <a:t> students type their ideas and solutions in the </a:t>
            </a:r>
            <a:r>
              <a:rPr lang="en-US" sz="4000" dirty="0" err="1" smtClean="0"/>
              <a:t>google</a:t>
            </a:r>
            <a:r>
              <a:rPr lang="en-US" sz="4000" dirty="0" smtClean="0"/>
              <a:t> doc.</a:t>
            </a:r>
          </a:p>
        </p:txBody>
      </p:sp>
      <p:pic>
        <p:nvPicPr>
          <p:cNvPr id="2" name="Picture 1" descr="Screen Shot 2016-06-01 at 10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12" y="1251825"/>
            <a:ext cx="21717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8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6740" y="1641893"/>
            <a:ext cx="5419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crowd and company vet solutions jointly.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4129" y="4244138"/>
            <a:ext cx="8194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students and Mrs. Nataro edit and critique within the doc.</a:t>
            </a:r>
          </a:p>
        </p:txBody>
      </p:sp>
      <p:pic>
        <p:nvPicPr>
          <p:cNvPr id="5" name="Picture 4" descr="Screen Shot 2016-06-01 at 10.43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85" y="1300312"/>
            <a:ext cx="21844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0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6740" y="1641893"/>
            <a:ext cx="5419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Company rewards winning solvers.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4129" y="4244138"/>
            <a:ext cx="8194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Nataro publically thanks those with good ideas.</a:t>
            </a:r>
          </a:p>
        </p:txBody>
      </p:sp>
      <p:pic>
        <p:nvPicPr>
          <p:cNvPr id="2" name="Picture 1" descr="Screen Shot 2016-06-01 at 10.45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63" y="1083458"/>
            <a:ext cx="21336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4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6740" y="1641893"/>
            <a:ext cx="5419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Company and community profits.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4129" y="4244138"/>
            <a:ext cx="8194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Students get great scores and return at Homecoming with stories of how glad they were they took </a:t>
            </a:r>
            <a:r>
              <a:rPr lang="en-US" sz="4000" smtClean="0"/>
              <a:t>AP Stat!</a:t>
            </a:r>
            <a:endParaRPr lang="en-US" sz="4000" dirty="0" smtClean="0"/>
          </a:p>
        </p:txBody>
      </p:sp>
      <p:pic>
        <p:nvPicPr>
          <p:cNvPr id="5" name="Picture 4" descr="Screen Shot 2016-06-01 at 10.45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4" y="1051708"/>
            <a:ext cx="20828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1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128" y="754587"/>
            <a:ext cx="7276351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charset="2"/>
              <a:buChar char="ü"/>
            </a:pPr>
            <a:r>
              <a:rPr lang="en-US" sz="3600" dirty="0" smtClean="0"/>
              <a:t>Create the doc and share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3600" dirty="0" smtClean="0"/>
              <a:t>Assign problems to pairs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3600" dirty="0" smtClean="0"/>
              <a:t>Change focus daily –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key concept, pick a wrong one,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explain the right one </a:t>
            </a:r>
          </a:p>
          <a:p>
            <a:pPr marL="571500" indent="-571500">
              <a:buFont typeface="Wingdings" charset="2"/>
              <a:buChar char="ü"/>
            </a:pPr>
            <a:r>
              <a:rPr lang="en-US" sz="3600" dirty="0" smtClean="0"/>
              <a:t>Let the crowd have its way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(</a:t>
            </a:r>
            <a:r>
              <a:rPr lang="en-US" sz="3600" dirty="0" err="1" smtClean="0"/>
              <a:t>Draftback</a:t>
            </a:r>
            <a:r>
              <a:rPr lang="en-US" sz="3600" dirty="0" smtClean="0"/>
              <a:t> add-on)</a:t>
            </a:r>
            <a:endParaRPr lang="en-US" sz="3600" dirty="0"/>
          </a:p>
          <a:p>
            <a:pPr marL="571500" indent="-571500">
              <a:buFont typeface="Wingdings" charset="2"/>
              <a:buChar char="ü"/>
            </a:pPr>
            <a:r>
              <a:rPr lang="en-US" sz="3600" dirty="0" smtClean="0"/>
              <a:t>But make comments when needed</a:t>
            </a:r>
          </a:p>
        </p:txBody>
      </p:sp>
    </p:spTree>
    <p:extLst>
      <p:ext uri="{BB962C8B-B14F-4D97-AF65-F5344CB8AC3E}">
        <p14:creationId xmlns:p14="http://schemas.microsoft.com/office/powerpoint/2010/main" val="312354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186</Words>
  <Application>Microsoft Macintosh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Moravian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Nataro</dc:creator>
  <cp:lastModifiedBy>Leigh Nataro</cp:lastModifiedBy>
  <cp:revision>6</cp:revision>
  <dcterms:created xsi:type="dcterms:W3CDTF">2016-06-02T02:05:37Z</dcterms:created>
  <dcterms:modified xsi:type="dcterms:W3CDTF">2016-06-02T03:05:21Z</dcterms:modified>
</cp:coreProperties>
</file>